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80" r:id="rId3"/>
    <p:sldId id="260" r:id="rId4"/>
    <p:sldId id="261" r:id="rId5"/>
    <p:sldId id="262" r:id="rId6"/>
    <p:sldId id="263" r:id="rId7"/>
    <p:sldId id="281" r:id="rId8"/>
    <p:sldId id="267" r:id="rId9"/>
    <p:sldId id="268" r:id="rId10"/>
    <p:sldId id="271" r:id="rId11"/>
    <p:sldId id="272" r:id="rId12"/>
    <p:sldId id="273" r:id="rId13"/>
    <p:sldId id="274" r:id="rId14"/>
    <p:sldId id="277" r:id="rId15"/>
    <p:sldId id="278" r:id="rId16"/>
    <p:sldId id="279" r:id="rId17"/>
    <p:sldId id="282" r:id="rId18"/>
    <p:sldId id="283" r:id="rId19"/>
    <p:sldId id="284" r:id="rId20"/>
    <p:sldId id="285" r:id="rId21"/>
    <p:sldId id="286" r:id="rId22"/>
    <p:sldId id="287" r:id="rId23"/>
    <p:sldId id="294" r:id="rId24"/>
    <p:sldId id="288" r:id="rId25"/>
    <p:sldId id="289" r:id="rId26"/>
    <p:sldId id="290" r:id="rId27"/>
    <p:sldId id="291" r:id="rId28"/>
    <p:sldId id="292" r:id="rId29"/>
    <p:sldId id="293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10" r:id="rId4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6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141EA-6F52-418B-BB5F-32E5D6A2914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FA9B6-B796-4002-8202-B6C9ABF6E9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88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2998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8022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92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92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8022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39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8022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40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46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41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42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0903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43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7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9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9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802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FA9B6-B796-4002-8202-B6C9ABF6E90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69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725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91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42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94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52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439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81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31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2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095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27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BBD6-C32C-4DFD-893C-0686AD04A511}" type="datetimeFigureOut">
              <a:rPr lang="nb-NO" smtClean="0"/>
              <a:t>25.04.2012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9A9B-EE7D-4679-9530-FDB0DFECC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40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223" y="-452"/>
            <a:ext cx="2612000" cy="2197397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8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505" y="0"/>
            <a:ext cx="2452495" cy="3672254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1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110" y="-31903"/>
            <a:ext cx="2452495" cy="3672254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1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498" y="23073"/>
            <a:ext cx="2700502" cy="3243461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17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498" y="1842"/>
            <a:ext cx="2700502" cy="3243461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17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498" y="0"/>
            <a:ext cx="2700502" cy="3243461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2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498" y="-4178"/>
            <a:ext cx="2700502" cy="3243461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2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640"/>
            <a:ext cx="2612000" cy="2197397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22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630" y="0"/>
            <a:ext cx="2664321" cy="4792958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2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84" y="24575"/>
            <a:ext cx="2664321" cy="4792958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2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653" y="-11784"/>
            <a:ext cx="2644347" cy="3959525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66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000" y="0"/>
            <a:ext cx="2612000" cy="2197397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9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447" y="0"/>
            <a:ext cx="2452495" cy="3672254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60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505" y="-33251"/>
            <a:ext cx="2452495" cy="3672254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60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832" y="0"/>
            <a:ext cx="2700502" cy="3243461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2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521" y="0"/>
            <a:ext cx="2664321" cy="4792958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dou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7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679" y="29094"/>
            <a:ext cx="2664321" cy="4792958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-ble</a:t>
            </a:r>
            <a:endParaRPr lang="nb-NO" sz="20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1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679" y="0"/>
            <a:ext cx="2664321" cy="4792958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37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206" y="13647"/>
            <a:ext cx="2644347" cy="3959525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35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505" y="0"/>
            <a:ext cx="2452495" cy="3672254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2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505" y="15468"/>
            <a:ext cx="2452495" cy="3672254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1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287" y="0"/>
            <a:ext cx="2700502" cy="3243461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8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267" y="16024"/>
            <a:ext cx="2664321" cy="4792958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90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475" y="0"/>
            <a:ext cx="2612000" cy="2197397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now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08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504" y="13327"/>
            <a:ext cx="2612000" cy="2197397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0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679" y="0"/>
            <a:ext cx="2664321" cy="4792958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know</a:t>
            </a:r>
            <a:endParaRPr lang="nb-NO" sz="20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19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020" y="0"/>
            <a:ext cx="2736329" cy="4922496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my</a:t>
            </a:r>
            <a:endParaRPr lang="nb-NO" sz="20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9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262538" cy="4752527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29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024"/>
            <a:ext cx="2262538" cy="4752527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1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739" y="0"/>
            <a:ext cx="2736329" cy="4922496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C’</a:t>
            </a:r>
            <a:r>
              <a:rPr lang="nb-NO" sz="20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nb-NO" sz="20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4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721" y="0"/>
            <a:ext cx="2644347" cy="3959525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next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6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4624"/>
            <a:ext cx="2644347" cy="3959525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time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6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505" y="27509"/>
            <a:ext cx="2452495" cy="3672254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won’t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6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671" y="0"/>
            <a:ext cx="2736329" cy="4922496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223108" y="3428999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7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505" y="0"/>
            <a:ext cx="2452495" cy="3672254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0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0"/>
            <a:ext cx="2700502" cy="3243461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sing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8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864" y="32737"/>
            <a:ext cx="2700502" cy="3243461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with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7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000" y="0"/>
            <a:ext cx="2612000" cy="2197397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</a:t>
            </a:r>
            <a:r>
              <a:rPr lang="nb-NO" sz="20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84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05" y="1842"/>
            <a:ext cx="2262538" cy="4752527"/>
          </a:xfrm>
        </p:spPr>
      </p:pic>
      <p:sp>
        <p:nvSpPr>
          <p:cNvPr id="6" name="Rektangel 5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7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05" y="0"/>
            <a:ext cx="2262538" cy="4752527"/>
          </a:xfrm>
        </p:spPr>
      </p:pic>
      <p:sp>
        <p:nvSpPr>
          <p:cNvPr id="6" name="Rektangel 5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6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671" y="0"/>
            <a:ext cx="2736329" cy="4922496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9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229" y="0"/>
            <a:ext cx="2644347" cy="3959525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51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653" y="0"/>
            <a:ext cx="2644347" cy="3959525"/>
          </a:xfrm>
        </p:spPr>
      </p:pic>
      <p:sp>
        <p:nvSpPr>
          <p:cNvPr id="5" name="Rektangel 4"/>
          <p:cNvSpPr/>
          <p:nvPr/>
        </p:nvSpPr>
        <p:spPr>
          <a:xfrm>
            <a:off x="1115616" y="2967334"/>
            <a:ext cx="65527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nb-NO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51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88</Words>
  <Application>Microsoft Office PowerPoint</Application>
  <PresentationFormat>Skjermfremvisning (4:3)</PresentationFormat>
  <Paragraphs>86</Paragraphs>
  <Slides>43</Slides>
  <Notes>43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43</vt:i4>
      </vt:variant>
    </vt:vector>
  </HeadingPairs>
  <TitlesOfParts>
    <vt:vector size="44" baseType="lpstr"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Tibe</dc:creator>
  <cp:lastModifiedBy>Tibe</cp:lastModifiedBy>
  <cp:revision>5</cp:revision>
  <dcterms:created xsi:type="dcterms:W3CDTF">2012-04-24T20:12:12Z</dcterms:created>
  <dcterms:modified xsi:type="dcterms:W3CDTF">2012-04-25T19:50:24Z</dcterms:modified>
</cp:coreProperties>
</file>