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141EA-6F52-418B-BB5F-32E5D6A29141}" type="datetimeFigureOut">
              <a:rPr lang="nb-NO" smtClean="0"/>
              <a:t>24.04.2012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FA9B6-B796-4002-8202-B6C9ABF6E9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2880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4719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4892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88022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66942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66942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66942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66942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86246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86246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40903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4090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40903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40903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40903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471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8624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6694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9299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88022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489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4892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489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BBD6-C32C-4DFD-893C-0686AD04A511}" type="datetimeFigureOut">
              <a:rPr lang="nb-NO" smtClean="0"/>
              <a:t>24.04.2012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9A9B-EE7D-4679-9530-FDB0DFECC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7252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BBD6-C32C-4DFD-893C-0686AD04A511}" type="datetimeFigureOut">
              <a:rPr lang="nb-NO" smtClean="0"/>
              <a:t>24.04.2012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9A9B-EE7D-4679-9530-FDB0DFECC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1912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BBD6-C32C-4DFD-893C-0686AD04A511}" type="datetimeFigureOut">
              <a:rPr lang="nb-NO" smtClean="0"/>
              <a:t>24.04.2012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9A9B-EE7D-4679-9530-FDB0DFECC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6425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BBD6-C32C-4DFD-893C-0686AD04A511}" type="datetimeFigureOut">
              <a:rPr lang="nb-NO" smtClean="0"/>
              <a:t>24.04.2012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9A9B-EE7D-4679-9530-FDB0DFECC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4940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BBD6-C32C-4DFD-893C-0686AD04A511}" type="datetimeFigureOut">
              <a:rPr lang="nb-NO" smtClean="0"/>
              <a:t>24.04.2012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9A9B-EE7D-4679-9530-FDB0DFECC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1526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BBD6-C32C-4DFD-893C-0686AD04A511}" type="datetimeFigureOut">
              <a:rPr lang="nb-NO" smtClean="0"/>
              <a:t>24.04.2012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9A9B-EE7D-4679-9530-FDB0DFECC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439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BBD6-C32C-4DFD-893C-0686AD04A511}" type="datetimeFigureOut">
              <a:rPr lang="nb-NO" smtClean="0"/>
              <a:t>24.04.2012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9A9B-EE7D-4679-9530-FDB0DFECC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7812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BBD6-C32C-4DFD-893C-0686AD04A511}" type="datetimeFigureOut">
              <a:rPr lang="nb-NO" smtClean="0"/>
              <a:t>24.04.2012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9A9B-EE7D-4679-9530-FDB0DFECC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1317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BBD6-C32C-4DFD-893C-0686AD04A511}" type="datetimeFigureOut">
              <a:rPr lang="nb-NO" smtClean="0"/>
              <a:t>24.04.2012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9A9B-EE7D-4679-9530-FDB0DFECC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0266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BBD6-C32C-4DFD-893C-0686AD04A511}" type="datetimeFigureOut">
              <a:rPr lang="nb-NO" smtClean="0"/>
              <a:t>24.04.2012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9A9B-EE7D-4679-9530-FDB0DFECC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0953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BBD6-C32C-4DFD-893C-0686AD04A511}" type="datetimeFigureOut">
              <a:rPr lang="nb-NO" smtClean="0"/>
              <a:t>24.04.2012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9A9B-EE7D-4679-9530-FDB0DFECC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1273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ABBD6-C32C-4DFD-893C-0686AD04A511}" type="datetimeFigureOut">
              <a:rPr lang="nb-NO" smtClean="0"/>
              <a:t>24.04.2012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39A9B-EE7D-4679-9530-FDB0DFECC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1407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861048"/>
            <a:ext cx="2612000" cy="2197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83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75" y="1484784"/>
            <a:ext cx="2262538" cy="4752527"/>
          </a:xfrm>
        </p:spPr>
      </p:pic>
    </p:spTree>
    <p:extLst>
      <p:ext uri="{BB962C8B-B14F-4D97-AF65-F5344CB8AC3E}">
        <p14:creationId xmlns:p14="http://schemas.microsoft.com/office/powerpoint/2010/main" val="18367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528981"/>
            <a:ext cx="2736329" cy="492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38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780" y="1628800"/>
            <a:ext cx="2644347" cy="3959525"/>
          </a:xfrm>
        </p:spPr>
      </p:pic>
    </p:spTree>
    <p:extLst>
      <p:ext uri="{BB962C8B-B14F-4D97-AF65-F5344CB8AC3E}">
        <p14:creationId xmlns:p14="http://schemas.microsoft.com/office/powerpoint/2010/main" val="43513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780" y="1628800"/>
            <a:ext cx="2644347" cy="3959525"/>
          </a:xfrm>
        </p:spPr>
      </p:pic>
    </p:spTree>
    <p:extLst>
      <p:ext uri="{BB962C8B-B14F-4D97-AF65-F5344CB8AC3E}">
        <p14:creationId xmlns:p14="http://schemas.microsoft.com/office/powerpoint/2010/main" val="43513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780" y="1628800"/>
            <a:ext cx="2644347" cy="3959525"/>
          </a:xfrm>
        </p:spPr>
      </p:pic>
    </p:spTree>
    <p:extLst>
      <p:ext uri="{BB962C8B-B14F-4D97-AF65-F5344CB8AC3E}">
        <p14:creationId xmlns:p14="http://schemas.microsoft.com/office/powerpoint/2010/main" val="43513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780" y="1628800"/>
            <a:ext cx="2644347" cy="3959525"/>
          </a:xfrm>
        </p:spPr>
      </p:pic>
    </p:spTree>
    <p:extLst>
      <p:ext uri="{BB962C8B-B14F-4D97-AF65-F5344CB8AC3E}">
        <p14:creationId xmlns:p14="http://schemas.microsoft.com/office/powerpoint/2010/main" val="43513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420888"/>
            <a:ext cx="2452495" cy="3672254"/>
          </a:xfrm>
        </p:spPr>
      </p:pic>
    </p:spTree>
    <p:extLst>
      <p:ext uri="{BB962C8B-B14F-4D97-AF65-F5344CB8AC3E}">
        <p14:creationId xmlns:p14="http://schemas.microsoft.com/office/powerpoint/2010/main" val="313818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420888"/>
            <a:ext cx="2452495" cy="3672254"/>
          </a:xfrm>
        </p:spPr>
      </p:pic>
    </p:spTree>
    <p:extLst>
      <p:ext uri="{BB962C8B-B14F-4D97-AF65-F5344CB8AC3E}">
        <p14:creationId xmlns:p14="http://schemas.microsoft.com/office/powerpoint/2010/main" val="313818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485" y="2924944"/>
            <a:ext cx="2700502" cy="3243461"/>
          </a:xfrm>
        </p:spPr>
      </p:pic>
    </p:spTree>
    <p:extLst>
      <p:ext uri="{BB962C8B-B14F-4D97-AF65-F5344CB8AC3E}">
        <p14:creationId xmlns:p14="http://schemas.microsoft.com/office/powerpoint/2010/main" val="82175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485" y="2924944"/>
            <a:ext cx="2700502" cy="3243461"/>
          </a:xfrm>
        </p:spPr>
      </p:pic>
    </p:spTree>
    <p:extLst>
      <p:ext uri="{BB962C8B-B14F-4D97-AF65-F5344CB8AC3E}">
        <p14:creationId xmlns:p14="http://schemas.microsoft.com/office/powerpoint/2010/main" val="82175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420888"/>
            <a:ext cx="3120179" cy="3747517"/>
          </a:xfrm>
        </p:spPr>
      </p:pic>
    </p:spTree>
    <p:extLst>
      <p:ext uri="{BB962C8B-B14F-4D97-AF65-F5344CB8AC3E}">
        <p14:creationId xmlns:p14="http://schemas.microsoft.com/office/powerpoint/2010/main" val="419620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485" y="2924944"/>
            <a:ext cx="2700502" cy="3243461"/>
          </a:xfrm>
        </p:spPr>
      </p:pic>
    </p:spTree>
    <p:extLst>
      <p:ext uri="{BB962C8B-B14F-4D97-AF65-F5344CB8AC3E}">
        <p14:creationId xmlns:p14="http://schemas.microsoft.com/office/powerpoint/2010/main" val="95526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485" y="2924944"/>
            <a:ext cx="2700502" cy="3243461"/>
          </a:xfrm>
        </p:spPr>
      </p:pic>
    </p:spTree>
    <p:extLst>
      <p:ext uri="{BB962C8B-B14F-4D97-AF65-F5344CB8AC3E}">
        <p14:creationId xmlns:p14="http://schemas.microsoft.com/office/powerpoint/2010/main" val="95526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861048"/>
            <a:ext cx="2612000" cy="2197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24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420888"/>
            <a:ext cx="2452495" cy="3672254"/>
          </a:xfrm>
        </p:spPr>
      </p:pic>
    </p:spTree>
    <p:extLst>
      <p:ext uri="{BB962C8B-B14F-4D97-AF65-F5344CB8AC3E}">
        <p14:creationId xmlns:p14="http://schemas.microsoft.com/office/powerpoint/2010/main" val="80313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780" y="1628800"/>
            <a:ext cx="2644347" cy="3959525"/>
          </a:xfrm>
        </p:spPr>
      </p:pic>
    </p:spTree>
    <p:extLst>
      <p:ext uri="{BB962C8B-B14F-4D97-AF65-F5344CB8AC3E}">
        <p14:creationId xmlns:p14="http://schemas.microsoft.com/office/powerpoint/2010/main" val="176622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658519"/>
            <a:ext cx="2664321" cy="4792958"/>
          </a:xfrm>
        </p:spPr>
      </p:pic>
    </p:spTree>
    <p:extLst>
      <p:ext uri="{BB962C8B-B14F-4D97-AF65-F5344CB8AC3E}">
        <p14:creationId xmlns:p14="http://schemas.microsoft.com/office/powerpoint/2010/main" val="415909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528981"/>
            <a:ext cx="2736329" cy="492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73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75" y="1484784"/>
            <a:ext cx="2262538" cy="4752527"/>
          </a:xfrm>
        </p:spPr>
      </p:pic>
    </p:spTree>
    <p:extLst>
      <p:ext uri="{BB962C8B-B14F-4D97-AF65-F5344CB8AC3E}">
        <p14:creationId xmlns:p14="http://schemas.microsoft.com/office/powerpoint/2010/main" val="369670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75" y="1484784"/>
            <a:ext cx="2262538" cy="4752527"/>
          </a:xfrm>
        </p:spPr>
      </p:pic>
    </p:spTree>
    <p:extLst>
      <p:ext uri="{BB962C8B-B14F-4D97-AF65-F5344CB8AC3E}">
        <p14:creationId xmlns:p14="http://schemas.microsoft.com/office/powerpoint/2010/main" val="18367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75" y="1484784"/>
            <a:ext cx="2262538" cy="4752527"/>
          </a:xfrm>
        </p:spPr>
      </p:pic>
    </p:spTree>
    <p:extLst>
      <p:ext uri="{BB962C8B-B14F-4D97-AF65-F5344CB8AC3E}">
        <p14:creationId xmlns:p14="http://schemas.microsoft.com/office/powerpoint/2010/main" val="18367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22</Words>
  <Application>Microsoft Office PowerPoint</Application>
  <PresentationFormat>Skjermfremvisning (4:3)</PresentationFormat>
  <Paragraphs>22</Paragraphs>
  <Slides>22</Slides>
  <Notes>22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22</vt:i4>
      </vt:variant>
    </vt:vector>
  </HeadingPairs>
  <TitlesOfParts>
    <vt:vector size="23" baseType="lpstr"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Tibe</dc:creator>
  <cp:lastModifiedBy>Tibe</cp:lastModifiedBy>
  <cp:revision>1</cp:revision>
  <dcterms:created xsi:type="dcterms:W3CDTF">2012-04-24T20:12:12Z</dcterms:created>
  <dcterms:modified xsi:type="dcterms:W3CDTF">2012-04-24T20:18:13Z</dcterms:modified>
</cp:coreProperties>
</file>