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0" r:id="rId2"/>
    <p:sldId id="257" r:id="rId3"/>
    <p:sldId id="256" r:id="rId4"/>
    <p:sldId id="281" r:id="rId5"/>
    <p:sldId id="258" r:id="rId6"/>
    <p:sldId id="282" r:id="rId7"/>
    <p:sldId id="283" r:id="rId8"/>
    <p:sldId id="284" r:id="rId9"/>
    <p:sldId id="285" r:id="rId10"/>
    <p:sldId id="286" r:id="rId11"/>
    <p:sldId id="260" r:id="rId12"/>
    <p:sldId id="261" r:id="rId13"/>
    <p:sldId id="288" r:id="rId14"/>
    <p:sldId id="278" r:id="rId15"/>
    <p:sldId id="279" r:id="rId16"/>
    <p:sldId id="290" r:id="rId17"/>
    <p:sldId id="289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301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141EA-6F52-418B-BB5F-32E5D6A2914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FA9B6-B796-4002-8202-B6C9ABF6E9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88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25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91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9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52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3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8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31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2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95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27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BBD6-C32C-4DFD-893C-0686AD04A511}" type="datetimeFigureOut">
              <a:rPr lang="nb-NO" smtClean="0"/>
              <a:t>24.04.2012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40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22830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29448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58519"/>
            <a:ext cx="2664321" cy="4792958"/>
          </a:xfrm>
        </p:spPr>
      </p:pic>
    </p:spTree>
    <p:extLst>
      <p:ext uri="{BB962C8B-B14F-4D97-AF65-F5344CB8AC3E}">
        <p14:creationId xmlns:p14="http://schemas.microsoft.com/office/powerpoint/2010/main" val="4159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28981"/>
            <a:ext cx="2736329" cy="492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18120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85" y="2924944"/>
            <a:ext cx="2700502" cy="3243461"/>
          </a:xfrm>
        </p:spPr>
      </p:pic>
    </p:spTree>
    <p:extLst>
      <p:ext uri="{BB962C8B-B14F-4D97-AF65-F5344CB8AC3E}">
        <p14:creationId xmlns:p14="http://schemas.microsoft.com/office/powerpoint/2010/main" val="9552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2612000" cy="21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33925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29826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2612000" cy="21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2582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41962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29934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11608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11608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11608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40612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10793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40677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3654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2612000" cy="21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2612000" cy="21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20755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8031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12470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452495" cy="3672254"/>
          </a:xfrm>
        </p:spPr>
      </p:pic>
    </p:spTree>
    <p:extLst>
      <p:ext uri="{BB962C8B-B14F-4D97-AF65-F5344CB8AC3E}">
        <p14:creationId xmlns:p14="http://schemas.microsoft.com/office/powerpoint/2010/main" val="12470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29448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3120179" cy="3747517"/>
          </a:xfrm>
        </p:spPr>
      </p:pic>
    </p:spTree>
    <p:extLst>
      <p:ext uri="{BB962C8B-B14F-4D97-AF65-F5344CB8AC3E}">
        <p14:creationId xmlns:p14="http://schemas.microsoft.com/office/powerpoint/2010/main" val="29448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Skjermfremvisning (4:3)</PresentationFormat>
  <Paragraphs>28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28</vt:i4>
      </vt:variant>
    </vt:vector>
  </HeadingPairs>
  <TitlesOfParts>
    <vt:vector size="29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Tibe</dc:creator>
  <cp:lastModifiedBy>Tibe</cp:lastModifiedBy>
  <cp:revision>2</cp:revision>
  <dcterms:created xsi:type="dcterms:W3CDTF">2012-04-24T20:12:12Z</dcterms:created>
  <dcterms:modified xsi:type="dcterms:W3CDTF">2012-04-24T20:26:24Z</dcterms:modified>
</cp:coreProperties>
</file>